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31"/>
    <a:srgbClr val="6C320A"/>
    <a:srgbClr val="01C9FF"/>
    <a:srgbClr val="0094BC"/>
    <a:srgbClr val="006580"/>
    <a:srgbClr val="FF0000"/>
    <a:srgbClr val="FFFF00"/>
    <a:srgbClr val="0076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038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Underwater cave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Sometimes there are caves under the sea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164344" y="1218372"/>
            <a:ext cx="7782282" cy="4953927"/>
            <a:chOff x="662978" y="1362974"/>
            <a:chExt cx="7782282" cy="4953927"/>
          </a:xfrm>
        </p:grpSpPr>
        <p:grpSp>
          <p:nvGrpSpPr>
            <p:cNvPr id="36" name="Group 35"/>
            <p:cNvGrpSpPr/>
            <p:nvPr/>
          </p:nvGrpSpPr>
          <p:grpSpPr>
            <a:xfrm>
              <a:off x="662978" y="1362974"/>
              <a:ext cx="7782282" cy="4953927"/>
              <a:chOff x="662978" y="1362974"/>
              <a:chExt cx="7782282" cy="495392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62978" y="1362974"/>
                <a:ext cx="7782282" cy="4953927"/>
                <a:chOff x="662978" y="1362974"/>
                <a:chExt cx="7782282" cy="4953927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667919" y="1362974"/>
                  <a:ext cx="7772400" cy="494388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1C9FF"/>
                    </a:gs>
                    <a:gs pos="46000">
                      <a:srgbClr val="0094BC"/>
                    </a:gs>
                    <a:gs pos="100000">
                      <a:srgbClr val="006580"/>
                    </a:gs>
                  </a:gsLst>
                  <a:lin ang="54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662978" y="5923201"/>
                  <a:ext cx="4254500" cy="393700"/>
                </a:xfrm>
                <a:custGeom>
                  <a:avLst/>
                  <a:gdLst>
                    <a:gd name="connsiteX0" fmla="*/ 0 w 4254500"/>
                    <a:gd name="connsiteY0" fmla="*/ 381000 h 393700"/>
                    <a:gd name="connsiteX1" fmla="*/ 4254500 w 4254500"/>
                    <a:gd name="connsiteY1" fmla="*/ 393700 h 393700"/>
                    <a:gd name="connsiteX2" fmla="*/ 4248150 w 4254500"/>
                    <a:gd name="connsiteY2" fmla="*/ 31750 h 393700"/>
                    <a:gd name="connsiteX3" fmla="*/ 4197350 w 4254500"/>
                    <a:gd name="connsiteY3" fmla="*/ 12700 h 393700"/>
                    <a:gd name="connsiteX4" fmla="*/ 4146550 w 4254500"/>
                    <a:gd name="connsiteY4" fmla="*/ 6350 h 393700"/>
                    <a:gd name="connsiteX5" fmla="*/ 4127500 w 4254500"/>
                    <a:gd name="connsiteY5" fmla="*/ 0 h 393700"/>
                    <a:gd name="connsiteX6" fmla="*/ 3321050 w 4254500"/>
                    <a:gd name="connsiteY6" fmla="*/ 6350 h 393700"/>
                    <a:gd name="connsiteX7" fmla="*/ 3289300 w 4254500"/>
                    <a:gd name="connsiteY7" fmla="*/ 12700 h 393700"/>
                    <a:gd name="connsiteX8" fmla="*/ 3213100 w 4254500"/>
                    <a:gd name="connsiteY8" fmla="*/ 19050 h 393700"/>
                    <a:gd name="connsiteX9" fmla="*/ 3111500 w 4254500"/>
                    <a:gd name="connsiteY9" fmla="*/ 31750 h 393700"/>
                    <a:gd name="connsiteX10" fmla="*/ 3073400 w 4254500"/>
                    <a:gd name="connsiteY10" fmla="*/ 38100 h 393700"/>
                    <a:gd name="connsiteX11" fmla="*/ 2870200 w 4254500"/>
                    <a:gd name="connsiteY11" fmla="*/ 44450 h 393700"/>
                    <a:gd name="connsiteX12" fmla="*/ 2311400 w 4254500"/>
                    <a:gd name="connsiteY12" fmla="*/ 44450 h 393700"/>
                    <a:gd name="connsiteX13" fmla="*/ 2273300 w 4254500"/>
                    <a:gd name="connsiteY13" fmla="*/ 31750 h 393700"/>
                    <a:gd name="connsiteX14" fmla="*/ 2247900 w 4254500"/>
                    <a:gd name="connsiteY14" fmla="*/ 25400 h 393700"/>
                    <a:gd name="connsiteX15" fmla="*/ 2146300 w 4254500"/>
                    <a:gd name="connsiteY15" fmla="*/ 12700 h 393700"/>
                    <a:gd name="connsiteX16" fmla="*/ 2127250 w 4254500"/>
                    <a:gd name="connsiteY16" fmla="*/ 6350 h 393700"/>
                    <a:gd name="connsiteX17" fmla="*/ 2089150 w 4254500"/>
                    <a:gd name="connsiteY17" fmla="*/ 0 h 393700"/>
                    <a:gd name="connsiteX18" fmla="*/ 1663700 w 4254500"/>
                    <a:gd name="connsiteY18" fmla="*/ 6350 h 393700"/>
                    <a:gd name="connsiteX19" fmla="*/ 1574800 w 4254500"/>
                    <a:gd name="connsiteY19" fmla="*/ 19050 h 393700"/>
                    <a:gd name="connsiteX20" fmla="*/ 1549400 w 4254500"/>
                    <a:gd name="connsiteY20" fmla="*/ 25400 h 393700"/>
                    <a:gd name="connsiteX21" fmla="*/ 1473200 w 4254500"/>
                    <a:gd name="connsiteY21" fmla="*/ 31750 h 393700"/>
                    <a:gd name="connsiteX22" fmla="*/ 1111250 w 4254500"/>
                    <a:gd name="connsiteY22" fmla="*/ 44450 h 393700"/>
                    <a:gd name="connsiteX23" fmla="*/ 1028700 w 4254500"/>
                    <a:gd name="connsiteY23" fmla="*/ 57150 h 393700"/>
                    <a:gd name="connsiteX24" fmla="*/ 990600 w 4254500"/>
                    <a:gd name="connsiteY24" fmla="*/ 63500 h 393700"/>
                    <a:gd name="connsiteX25" fmla="*/ 869950 w 4254500"/>
                    <a:gd name="connsiteY25" fmla="*/ 57150 h 393700"/>
                    <a:gd name="connsiteX26" fmla="*/ 819150 w 4254500"/>
                    <a:gd name="connsiteY26" fmla="*/ 44450 h 393700"/>
                    <a:gd name="connsiteX27" fmla="*/ 704850 w 4254500"/>
                    <a:gd name="connsiteY27" fmla="*/ 31750 h 393700"/>
                    <a:gd name="connsiteX28" fmla="*/ 685800 w 4254500"/>
                    <a:gd name="connsiteY28" fmla="*/ 25400 h 393700"/>
                    <a:gd name="connsiteX29" fmla="*/ 628650 w 4254500"/>
                    <a:gd name="connsiteY29" fmla="*/ 12700 h 393700"/>
                    <a:gd name="connsiteX30" fmla="*/ 577850 w 4254500"/>
                    <a:gd name="connsiteY30" fmla="*/ 6350 h 393700"/>
                    <a:gd name="connsiteX31" fmla="*/ 374650 w 4254500"/>
                    <a:gd name="connsiteY31" fmla="*/ 19050 h 393700"/>
                    <a:gd name="connsiteX32" fmla="*/ 190500 w 4254500"/>
                    <a:gd name="connsiteY32" fmla="*/ 38100 h 393700"/>
                    <a:gd name="connsiteX33" fmla="*/ 139700 w 4254500"/>
                    <a:gd name="connsiteY33" fmla="*/ 44450 h 393700"/>
                    <a:gd name="connsiteX34" fmla="*/ 120650 w 4254500"/>
                    <a:gd name="connsiteY34" fmla="*/ 50800 h 393700"/>
                    <a:gd name="connsiteX35" fmla="*/ 12700 w 4254500"/>
                    <a:gd name="connsiteY35" fmla="*/ 63500 h 393700"/>
                    <a:gd name="connsiteX36" fmla="*/ 0 w 4254500"/>
                    <a:gd name="connsiteY36" fmla="*/ 381000 h 393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254500" h="393700">
                      <a:moveTo>
                        <a:pt x="0" y="381000"/>
                      </a:moveTo>
                      <a:lnTo>
                        <a:pt x="4254500" y="393700"/>
                      </a:lnTo>
                      <a:lnTo>
                        <a:pt x="4248150" y="31750"/>
                      </a:lnTo>
                      <a:cubicBezTo>
                        <a:pt x="4231217" y="25400"/>
                        <a:pt x="4214895" y="17086"/>
                        <a:pt x="4197350" y="12700"/>
                      </a:cubicBezTo>
                      <a:cubicBezTo>
                        <a:pt x="4180794" y="8561"/>
                        <a:pt x="4163340" y="9403"/>
                        <a:pt x="4146550" y="6350"/>
                      </a:cubicBezTo>
                      <a:cubicBezTo>
                        <a:pt x="4139964" y="5153"/>
                        <a:pt x="4133850" y="2117"/>
                        <a:pt x="4127500" y="0"/>
                      </a:cubicBezTo>
                      <a:lnTo>
                        <a:pt x="3321050" y="6350"/>
                      </a:lnTo>
                      <a:cubicBezTo>
                        <a:pt x="3310258" y="6514"/>
                        <a:pt x="3300019" y="11439"/>
                        <a:pt x="3289300" y="12700"/>
                      </a:cubicBezTo>
                      <a:cubicBezTo>
                        <a:pt x="3263987" y="15678"/>
                        <a:pt x="3238500" y="16933"/>
                        <a:pt x="3213100" y="19050"/>
                      </a:cubicBezTo>
                      <a:cubicBezTo>
                        <a:pt x="3157159" y="33035"/>
                        <a:pt x="3213377" y="20430"/>
                        <a:pt x="3111500" y="31750"/>
                      </a:cubicBezTo>
                      <a:cubicBezTo>
                        <a:pt x="3098704" y="33172"/>
                        <a:pt x="3086257" y="37423"/>
                        <a:pt x="3073400" y="38100"/>
                      </a:cubicBezTo>
                      <a:cubicBezTo>
                        <a:pt x="3005727" y="41662"/>
                        <a:pt x="2937933" y="42333"/>
                        <a:pt x="2870200" y="44450"/>
                      </a:cubicBezTo>
                      <a:cubicBezTo>
                        <a:pt x="2669228" y="84644"/>
                        <a:pt x="2799396" y="60899"/>
                        <a:pt x="2311400" y="44450"/>
                      </a:cubicBezTo>
                      <a:cubicBezTo>
                        <a:pt x="2298021" y="43999"/>
                        <a:pt x="2286287" y="34997"/>
                        <a:pt x="2273300" y="31750"/>
                      </a:cubicBezTo>
                      <a:cubicBezTo>
                        <a:pt x="2264833" y="29633"/>
                        <a:pt x="2256419" y="27293"/>
                        <a:pt x="2247900" y="25400"/>
                      </a:cubicBezTo>
                      <a:cubicBezTo>
                        <a:pt x="2202477" y="15306"/>
                        <a:pt x="2206856" y="18205"/>
                        <a:pt x="2146300" y="12700"/>
                      </a:cubicBezTo>
                      <a:cubicBezTo>
                        <a:pt x="2139950" y="10583"/>
                        <a:pt x="2133784" y="7802"/>
                        <a:pt x="2127250" y="6350"/>
                      </a:cubicBezTo>
                      <a:cubicBezTo>
                        <a:pt x="2114681" y="3557"/>
                        <a:pt x="2102025" y="0"/>
                        <a:pt x="2089150" y="0"/>
                      </a:cubicBezTo>
                      <a:cubicBezTo>
                        <a:pt x="1947318" y="0"/>
                        <a:pt x="1805517" y="4233"/>
                        <a:pt x="1663700" y="6350"/>
                      </a:cubicBezTo>
                      <a:cubicBezTo>
                        <a:pt x="1634067" y="10583"/>
                        <a:pt x="1603840" y="11790"/>
                        <a:pt x="1574800" y="19050"/>
                      </a:cubicBezTo>
                      <a:cubicBezTo>
                        <a:pt x="1566333" y="21167"/>
                        <a:pt x="1558060" y="24318"/>
                        <a:pt x="1549400" y="25400"/>
                      </a:cubicBezTo>
                      <a:cubicBezTo>
                        <a:pt x="1524109" y="28561"/>
                        <a:pt x="1498632" y="30055"/>
                        <a:pt x="1473200" y="31750"/>
                      </a:cubicBezTo>
                      <a:cubicBezTo>
                        <a:pt x="1329736" y="41314"/>
                        <a:pt x="1281732" y="40079"/>
                        <a:pt x="1111250" y="44450"/>
                      </a:cubicBezTo>
                      <a:cubicBezTo>
                        <a:pt x="1069370" y="58410"/>
                        <a:pt x="1107280" y="47328"/>
                        <a:pt x="1028700" y="57150"/>
                      </a:cubicBezTo>
                      <a:cubicBezTo>
                        <a:pt x="1015924" y="58747"/>
                        <a:pt x="1003300" y="61383"/>
                        <a:pt x="990600" y="63500"/>
                      </a:cubicBezTo>
                      <a:cubicBezTo>
                        <a:pt x="950383" y="61383"/>
                        <a:pt x="910083" y="60494"/>
                        <a:pt x="869950" y="57150"/>
                      </a:cubicBezTo>
                      <a:cubicBezTo>
                        <a:pt x="755604" y="47621"/>
                        <a:pt x="895592" y="55370"/>
                        <a:pt x="819150" y="44450"/>
                      </a:cubicBezTo>
                      <a:cubicBezTo>
                        <a:pt x="781201" y="39029"/>
                        <a:pt x="704850" y="31750"/>
                        <a:pt x="704850" y="31750"/>
                      </a:cubicBezTo>
                      <a:cubicBezTo>
                        <a:pt x="698500" y="29633"/>
                        <a:pt x="692236" y="27239"/>
                        <a:pt x="685800" y="25400"/>
                      </a:cubicBezTo>
                      <a:cubicBezTo>
                        <a:pt x="671052" y="21186"/>
                        <a:pt x="642836" y="14882"/>
                        <a:pt x="628650" y="12700"/>
                      </a:cubicBezTo>
                      <a:cubicBezTo>
                        <a:pt x="611783" y="10105"/>
                        <a:pt x="594783" y="8467"/>
                        <a:pt x="577850" y="6350"/>
                      </a:cubicBezTo>
                      <a:cubicBezTo>
                        <a:pt x="534818" y="8502"/>
                        <a:pt x="427290" y="12470"/>
                        <a:pt x="374650" y="19050"/>
                      </a:cubicBezTo>
                      <a:cubicBezTo>
                        <a:pt x="192531" y="41815"/>
                        <a:pt x="422652" y="24444"/>
                        <a:pt x="190500" y="38100"/>
                      </a:cubicBezTo>
                      <a:cubicBezTo>
                        <a:pt x="173567" y="40217"/>
                        <a:pt x="156490" y="41397"/>
                        <a:pt x="139700" y="44450"/>
                      </a:cubicBezTo>
                      <a:cubicBezTo>
                        <a:pt x="133114" y="45647"/>
                        <a:pt x="127242" y="49637"/>
                        <a:pt x="120650" y="50800"/>
                      </a:cubicBezTo>
                      <a:cubicBezTo>
                        <a:pt x="43595" y="64398"/>
                        <a:pt x="57838" y="63500"/>
                        <a:pt x="12700" y="635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FFA7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6898" y="5237479"/>
                  <a:ext cx="2073330" cy="996195"/>
                </a:xfrm>
                <a:prstGeom prst="rect">
                  <a:avLst/>
                </a:prstGeom>
              </p:spPr>
            </p:pic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735424" y="5482241"/>
                  <a:ext cx="785704" cy="506669"/>
                </a:xfrm>
                <a:prstGeom prst="rect">
                  <a:avLst/>
                </a:prstGeom>
              </p:spPr>
            </p:pic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55238" y="5788182"/>
                  <a:ext cx="530659" cy="401455"/>
                </a:xfrm>
                <a:prstGeom prst="rect">
                  <a:avLst/>
                </a:prstGeom>
              </p:spPr>
            </p:pic>
            <p:sp>
              <p:nvSpPr>
                <p:cNvPr id="3" name="Freeform 2"/>
                <p:cNvSpPr/>
                <p:nvPr/>
              </p:nvSpPr>
              <p:spPr>
                <a:xfrm>
                  <a:off x="4494362" y="1362974"/>
                  <a:ext cx="3950898" cy="4942935"/>
                </a:xfrm>
                <a:custGeom>
                  <a:avLst/>
                  <a:gdLst>
                    <a:gd name="connsiteX0" fmla="*/ 3942272 w 3950898"/>
                    <a:gd name="connsiteY0" fmla="*/ 0 h 4942935"/>
                    <a:gd name="connsiteX1" fmla="*/ 3950898 w 3950898"/>
                    <a:gd name="connsiteY1" fmla="*/ 4942935 h 4942935"/>
                    <a:gd name="connsiteX2" fmla="*/ 0 w 3950898"/>
                    <a:gd name="connsiteY2" fmla="*/ 4942935 h 4942935"/>
                    <a:gd name="connsiteX3" fmla="*/ 250166 w 3950898"/>
                    <a:gd name="connsiteY3" fmla="*/ 4321834 h 4942935"/>
                    <a:gd name="connsiteX4" fmla="*/ 370936 w 3950898"/>
                    <a:gd name="connsiteY4" fmla="*/ 3968151 h 4942935"/>
                    <a:gd name="connsiteX5" fmla="*/ 457200 w 3950898"/>
                    <a:gd name="connsiteY5" fmla="*/ 4201064 h 4942935"/>
                    <a:gd name="connsiteX6" fmla="*/ 560717 w 3950898"/>
                    <a:gd name="connsiteY6" fmla="*/ 3554083 h 4942935"/>
                    <a:gd name="connsiteX7" fmla="*/ 621102 w 3950898"/>
                    <a:gd name="connsiteY7" fmla="*/ 3467818 h 4942935"/>
                    <a:gd name="connsiteX8" fmla="*/ 638355 w 3950898"/>
                    <a:gd name="connsiteY8" fmla="*/ 3416060 h 4942935"/>
                    <a:gd name="connsiteX9" fmla="*/ 655608 w 3950898"/>
                    <a:gd name="connsiteY9" fmla="*/ 3347049 h 4942935"/>
                    <a:gd name="connsiteX10" fmla="*/ 664234 w 3950898"/>
                    <a:gd name="connsiteY10" fmla="*/ 3312543 h 4942935"/>
                    <a:gd name="connsiteX11" fmla="*/ 672861 w 3950898"/>
                    <a:gd name="connsiteY11" fmla="*/ 3286664 h 4942935"/>
                    <a:gd name="connsiteX12" fmla="*/ 681487 w 3950898"/>
                    <a:gd name="connsiteY12" fmla="*/ 3191773 h 4942935"/>
                    <a:gd name="connsiteX13" fmla="*/ 690113 w 3950898"/>
                    <a:gd name="connsiteY13" fmla="*/ 3019245 h 4942935"/>
                    <a:gd name="connsiteX14" fmla="*/ 767751 w 3950898"/>
                    <a:gd name="connsiteY14" fmla="*/ 3053751 h 4942935"/>
                    <a:gd name="connsiteX15" fmla="*/ 793630 w 3950898"/>
                    <a:gd name="connsiteY15" fmla="*/ 3062377 h 4942935"/>
                    <a:gd name="connsiteX16" fmla="*/ 819510 w 3950898"/>
                    <a:gd name="connsiteY16" fmla="*/ 3079630 h 4942935"/>
                    <a:gd name="connsiteX17" fmla="*/ 845389 w 3950898"/>
                    <a:gd name="connsiteY17" fmla="*/ 3105509 h 4942935"/>
                    <a:gd name="connsiteX18" fmla="*/ 871268 w 3950898"/>
                    <a:gd name="connsiteY18" fmla="*/ 3114135 h 4942935"/>
                    <a:gd name="connsiteX19" fmla="*/ 923027 w 3950898"/>
                    <a:gd name="connsiteY19" fmla="*/ 3148641 h 4942935"/>
                    <a:gd name="connsiteX20" fmla="*/ 940280 w 3950898"/>
                    <a:gd name="connsiteY20" fmla="*/ 3174520 h 4942935"/>
                    <a:gd name="connsiteX21" fmla="*/ 992038 w 3950898"/>
                    <a:gd name="connsiteY21" fmla="*/ 3209026 h 4942935"/>
                    <a:gd name="connsiteX22" fmla="*/ 1043796 w 3950898"/>
                    <a:gd name="connsiteY22" fmla="*/ 3252158 h 4942935"/>
                    <a:gd name="connsiteX23" fmla="*/ 1069676 w 3950898"/>
                    <a:gd name="connsiteY23" fmla="*/ 3260784 h 4942935"/>
                    <a:gd name="connsiteX24" fmla="*/ 1147313 w 3950898"/>
                    <a:gd name="connsiteY24" fmla="*/ 3295290 h 4942935"/>
                    <a:gd name="connsiteX25" fmla="*/ 1173193 w 3950898"/>
                    <a:gd name="connsiteY25" fmla="*/ 3303917 h 4942935"/>
                    <a:gd name="connsiteX26" fmla="*/ 1224951 w 3950898"/>
                    <a:gd name="connsiteY26" fmla="*/ 3329796 h 4942935"/>
                    <a:gd name="connsiteX27" fmla="*/ 1250830 w 3950898"/>
                    <a:gd name="connsiteY27" fmla="*/ 3347049 h 4942935"/>
                    <a:gd name="connsiteX28" fmla="*/ 1319842 w 3950898"/>
                    <a:gd name="connsiteY28" fmla="*/ 3364301 h 4942935"/>
                    <a:gd name="connsiteX29" fmla="*/ 1414732 w 3950898"/>
                    <a:gd name="connsiteY29" fmla="*/ 3390181 h 4942935"/>
                    <a:gd name="connsiteX30" fmla="*/ 1440612 w 3950898"/>
                    <a:gd name="connsiteY30" fmla="*/ 3398807 h 4942935"/>
                    <a:gd name="connsiteX31" fmla="*/ 1492370 w 3950898"/>
                    <a:gd name="connsiteY31" fmla="*/ 3407434 h 4942935"/>
                    <a:gd name="connsiteX32" fmla="*/ 1518249 w 3950898"/>
                    <a:gd name="connsiteY32" fmla="*/ 3416060 h 4942935"/>
                    <a:gd name="connsiteX33" fmla="*/ 1552755 w 3950898"/>
                    <a:gd name="connsiteY33" fmla="*/ 3424686 h 4942935"/>
                    <a:gd name="connsiteX34" fmla="*/ 1604513 w 3950898"/>
                    <a:gd name="connsiteY34" fmla="*/ 3441939 h 4942935"/>
                    <a:gd name="connsiteX35" fmla="*/ 1630393 w 3950898"/>
                    <a:gd name="connsiteY35" fmla="*/ 3450566 h 4942935"/>
                    <a:gd name="connsiteX36" fmla="*/ 1682151 w 3950898"/>
                    <a:gd name="connsiteY36" fmla="*/ 3485071 h 4942935"/>
                    <a:gd name="connsiteX37" fmla="*/ 1742536 w 3950898"/>
                    <a:gd name="connsiteY37" fmla="*/ 3510951 h 4942935"/>
                    <a:gd name="connsiteX38" fmla="*/ 1768415 w 3950898"/>
                    <a:gd name="connsiteY38" fmla="*/ 3519577 h 4942935"/>
                    <a:gd name="connsiteX39" fmla="*/ 1846053 w 3950898"/>
                    <a:gd name="connsiteY39" fmla="*/ 3554083 h 4942935"/>
                    <a:gd name="connsiteX40" fmla="*/ 1880559 w 3950898"/>
                    <a:gd name="connsiteY40" fmla="*/ 3571335 h 4942935"/>
                    <a:gd name="connsiteX41" fmla="*/ 1940944 w 3950898"/>
                    <a:gd name="connsiteY41" fmla="*/ 3579962 h 4942935"/>
                    <a:gd name="connsiteX42" fmla="*/ 1966823 w 3950898"/>
                    <a:gd name="connsiteY42" fmla="*/ 3588588 h 4942935"/>
                    <a:gd name="connsiteX43" fmla="*/ 2009955 w 3950898"/>
                    <a:gd name="connsiteY43" fmla="*/ 3605841 h 4942935"/>
                    <a:gd name="connsiteX44" fmla="*/ 2156604 w 3950898"/>
                    <a:gd name="connsiteY44" fmla="*/ 3623094 h 4942935"/>
                    <a:gd name="connsiteX45" fmla="*/ 2191110 w 3950898"/>
                    <a:gd name="connsiteY45" fmla="*/ 3631720 h 4942935"/>
                    <a:gd name="connsiteX46" fmla="*/ 2216989 w 3950898"/>
                    <a:gd name="connsiteY46" fmla="*/ 3640347 h 4942935"/>
                    <a:gd name="connsiteX47" fmla="*/ 2734574 w 3950898"/>
                    <a:gd name="connsiteY47" fmla="*/ 3631720 h 4942935"/>
                    <a:gd name="connsiteX48" fmla="*/ 2829464 w 3950898"/>
                    <a:gd name="connsiteY48" fmla="*/ 3614468 h 4942935"/>
                    <a:gd name="connsiteX49" fmla="*/ 2889849 w 3950898"/>
                    <a:gd name="connsiteY49" fmla="*/ 3597215 h 4942935"/>
                    <a:gd name="connsiteX50" fmla="*/ 2958861 w 3950898"/>
                    <a:gd name="connsiteY50" fmla="*/ 3562709 h 4942935"/>
                    <a:gd name="connsiteX51" fmla="*/ 3010619 w 3950898"/>
                    <a:gd name="connsiteY51" fmla="*/ 3536830 h 4942935"/>
                    <a:gd name="connsiteX52" fmla="*/ 3062378 w 3950898"/>
                    <a:gd name="connsiteY52" fmla="*/ 3502324 h 4942935"/>
                    <a:gd name="connsiteX53" fmla="*/ 3114136 w 3950898"/>
                    <a:gd name="connsiteY53" fmla="*/ 3476445 h 4942935"/>
                    <a:gd name="connsiteX54" fmla="*/ 3140015 w 3950898"/>
                    <a:gd name="connsiteY54" fmla="*/ 3450566 h 4942935"/>
                    <a:gd name="connsiteX55" fmla="*/ 3174521 w 3950898"/>
                    <a:gd name="connsiteY55" fmla="*/ 3424686 h 4942935"/>
                    <a:gd name="connsiteX56" fmla="*/ 3200400 w 3950898"/>
                    <a:gd name="connsiteY56" fmla="*/ 3390181 h 4942935"/>
                    <a:gd name="connsiteX57" fmla="*/ 3234906 w 3950898"/>
                    <a:gd name="connsiteY57" fmla="*/ 3338422 h 4942935"/>
                    <a:gd name="connsiteX58" fmla="*/ 3252159 w 3950898"/>
                    <a:gd name="connsiteY58" fmla="*/ 3312543 h 4942935"/>
                    <a:gd name="connsiteX59" fmla="*/ 3269412 w 3950898"/>
                    <a:gd name="connsiteY59" fmla="*/ 3260784 h 4942935"/>
                    <a:gd name="connsiteX60" fmla="*/ 3303917 w 3950898"/>
                    <a:gd name="connsiteY60" fmla="*/ 3140015 h 4942935"/>
                    <a:gd name="connsiteX61" fmla="*/ 3312544 w 3950898"/>
                    <a:gd name="connsiteY61" fmla="*/ 3114135 h 4942935"/>
                    <a:gd name="connsiteX62" fmla="*/ 3321170 w 3950898"/>
                    <a:gd name="connsiteY62" fmla="*/ 3088256 h 4942935"/>
                    <a:gd name="connsiteX63" fmla="*/ 3312544 w 3950898"/>
                    <a:gd name="connsiteY63" fmla="*/ 2579298 h 4942935"/>
                    <a:gd name="connsiteX64" fmla="*/ 3295291 w 3950898"/>
                    <a:gd name="connsiteY64" fmla="*/ 2475781 h 4942935"/>
                    <a:gd name="connsiteX65" fmla="*/ 3278038 w 3950898"/>
                    <a:gd name="connsiteY65" fmla="*/ 2432649 h 4942935"/>
                    <a:gd name="connsiteX66" fmla="*/ 3260785 w 3950898"/>
                    <a:gd name="connsiteY66" fmla="*/ 2380890 h 4942935"/>
                    <a:gd name="connsiteX67" fmla="*/ 3243532 w 3950898"/>
                    <a:gd name="connsiteY67" fmla="*/ 2346384 h 4942935"/>
                    <a:gd name="connsiteX68" fmla="*/ 3200400 w 3950898"/>
                    <a:gd name="connsiteY68" fmla="*/ 2294626 h 4942935"/>
                    <a:gd name="connsiteX69" fmla="*/ 3114136 w 3950898"/>
                    <a:gd name="connsiteY69" fmla="*/ 2242868 h 4942935"/>
                    <a:gd name="connsiteX70" fmla="*/ 3062378 w 3950898"/>
                    <a:gd name="connsiteY70" fmla="*/ 2225615 h 4942935"/>
                    <a:gd name="connsiteX71" fmla="*/ 3019246 w 3950898"/>
                    <a:gd name="connsiteY71" fmla="*/ 2182483 h 4942935"/>
                    <a:gd name="connsiteX72" fmla="*/ 3001993 w 3950898"/>
                    <a:gd name="connsiteY72" fmla="*/ 2156603 h 4942935"/>
                    <a:gd name="connsiteX73" fmla="*/ 2898476 w 3950898"/>
                    <a:gd name="connsiteY73" fmla="*/ 2096218 h 4942935"/>
                    <a:gd name="connsiteX74" fmla="*/ 2691442 w 3950898"/>
                    <a:gd name="connsiteY74" fmla="*/ 2078966 h 4942935"/>
                    <a:gd name="connsiteX75" fmla="*/ 2579298 w 3950898"/>
                    <a:gd name="connsiteY75" fmla="*/ 2061713 h 4942935"/>
                    <a:gd name="connsiteX76" fmla="*/ 2251495 w 3950898"/>
                    <a:gd name="connsiteY76" fmla="*/ 2070339 h 4942935"/>
                    <a:gd name="connsiteX77" fmla="*/ 2199736 w 3950898"/>
                    <a:gd name="connsiteY77" fmla="*/ 2096218 h 4942935"/>
                    <a:gd name="connsiteX78" fmla="*/ 2173857 w 3950898"/>
                    <a:gd name="connsiteY78" fmla="*/ 2113471 h 4942935"/>
                    <a:gd name="connsiteX79" fmla="*/ 2122098 w 3950898"/>
                    <a:gd name="connsiteY79" fmla="*/ 2130724 h 4942935"/>
                    <a:gd name="connsiteX80" fmla="*/ 2096219 w 3950898"/>
                    <a:gd name="connsiteY80" fmla="*/ 2139351 h 4942935"/>
                    <a:gd name="connsiteX81" fmla="*/ 2070340 w 3950898"/>
                    <a:gd name="connsiteY81" fmla="*/ 2147977 h 4942935"/>
                    <a:gd name="connsiteX82" fmla="*/ 1984076 w 3950898"/>
                    <a:gd name="connsiteY82" fmla="*/ 2182483 h 4942935"/>
                    <a:gd name="connsiteX83" fmla="*/ 1958196 w 3950898"/>
                    <a:gd name="connsiteY83" fmla="*/ 2191109 h 4942935"/>
                    <a:gd name="connsiteX84" fmla="*/ 1880559 w 3950898"/>
                    <a:gd name="connsiteY84" fmla="*/ 2242868 h 4942935"/>
                    <a:gd name="connsiteX85" fmla="*/ 1854680 w 3950898"/>
                    <a:gd name="connsiteY85" fmla="*/ 2260120 h 4942935"/>
                    <a:gd name="connsiteX86" fmla="*/ 1820174 w 3950898"/>
                    <a:gd name="connsiteY86" fmla="*/ 2268747 h 4942935"/>
                    <a:gd name="connsiteX87" fmla="*/ 1794295 w 3950898"/>
                    <a:gd name="connsiteY87" fmla="*/ 2277373 h 4942935"/>
                    <a:gd name="connsiteX88" fmla="*/ 1690778 w 3950898"/>
                    <a:gd name="connsiteY88" fmla="*/ 2286000 h 4942935"/>
                    <a:gd name="connsiteX89" fmla="*/ 1587261 w 3950898"/>
                    <a:gd name="connsiteY89" fmla="*/ 2303252 h 4942935"/>
                    <a:gd name="connsiteX90" fmla="*/ 1518249 w 3950898"/>
                    <a:gd name="connsiteY90" fmla="*/ 2311879 h 4942935"/>
                    <a:gd name="connsiteX91" fmla="*/ 1492370 w 3950898"/>
                    <a:gd name="connsiteY91" fmla="*/ 2320505 h 4942935"/>
                    <a:gd name="connsiteX92" fmla="*/ 1466491 w 3950898"/>
                    <a:gd name="connsiteY92" fmla="*/ 2337758 h 4942935"/>
                    <a:gd name="connsiteX93" fmla="*/ 1431985 w 3950898"/>
                    <a:gd name="connsiteY93" fmla="*/ 2346384 h 4942935"/>
                    <a:gd name="connsiteX94" fmla="*/ 1388853 w 3950898"/>
                    <a:gd name="connsiteY94" fmla="*/ 2355011 h 4942935"/>
                    <a:gd name="connsiteX95" fmla="*/ 1362974 w 3950898"/>
                    <a:gd name="connsiteY95" fmla="*/ 2363637 h 4942935"/>
                    <a:gd name="connsiteX96" fmla="*/ 1328468 w 3950898"/>
                    <a:gd name="connsiteY96" fmla="*/ 2372264 h 4942935"/>
                    <a:gd name="connsiteX97" fmla="*/ 1276710 w 3950898"/>
                    <a:gd name="connsiteY97" fmla="*/ 2389517 h 4942935"/>
                    <a:gd name="connsiteX98" fmla="*/ 1216325 w 3950898"/>
                    <a:gd name="connsiteY98" fmla="*/ 2415396 h 4942935"/>
                    <a:gd name="connsiteX99" fmla="*/ 1164566 w 3950898"/>
                    <a:gd name="connsiteY99" fmla="*/ 2441275 h 4942935"/>
                    <a:gd name="connsiteX100" fmla="*/ 1086929 w 3950898"/>
                    <a:gd name="connsiteY100" fmla="*/ 2475781 h 4942935"/>
                    <a:gd name="connsiteX101" fmla="*/ 1026544 w 3950898"/>
                    <a:gd name="connsiteY101" fmla="*/ 2493034 h 4942935"/>
                    <a:gd name="connsiteX102" fmla="*/ 1000664 w 3950898"/>
                    <a:gd name="connsiteY102" fmla="*/ 2510286 h 4942935"/>
                    <a:gd name="connsiteX103" fmla="*/ 974785 w 3950898"/>
                    <a:gd name="connsiteY103" fmla="*/ 2518913 h 4942935"/>
                    <a:gd name="connsiteX104" fmla="*/ 948906 w 3950898"/>
                    <a:gd name="connsiteY104" fmla="*/ 2536166 h 4942935"/>
                    <a:gd name="connsiteX105" fmla="*/ 836763 w 3950898"/>
                    <a:gd name="connsiteY105" fmla="*/ 2553418 h 4942935"/>
                    <a:gd name="connsiteX106" fmla="*/ 793630 w 3950898"/>
                    <a:gd name="connsiteY106" fmla="*/ 2562045 h 4942935"/>
                    <a:gd name="connsiteX107" fmla="*/ 698740 w 3950898"/>
                    <a:gd name="connsiteY107" fmla="*/ 2553418 h 4942935"/>
                    <a:gd name="connsiteX108" fmla="*/ 759125 w 3950898"/>
                    <a:gd name="connsiteY108" fmla="*/ 1854679 h 4942935"/>
                    <a:gd name="connsiteX109" fmla="*/ 836763 w 3950898"/>
                    <a:gd name="connsiteY109" fmla="*/ 1820173 h 4942935"/>
                    <a:gd name="connsiteX110" fmla="*/ 862642 w 3950898"/>
                    <a:gd name="connsiteY110" fmla="*/ 1802920 h 4942935"/>
                    <a:gd name="connsiteX111" fmla="*/ 948906 w 3950898"/>
                    <a:gd name="connsiteY111" fmla="*/ 1777041 h 4942935"/>
                    <a:gd name="connsiteX112" fmla="*/ 1000664 w 3950898"/>
                    <a:gd name="connsiteY112" fmla="*/ 1742535 h 4942935"/>
                    <a:gd name="connsiteX113" fmla="*/ 1043796 w 3950898"/>
                    <a:gd name="connsiteY113" fmla="*/ 1699403 h 4942935"/>
                    <a:gd name="connsiteX114" fmla="*/ 1078302 w 3950898"/>
                    <a:gd name="connsiteY114" fmla="*/ 1639018 h 4942935"/>
                    <a:gd name="connsiteX115" fmla="*/ 1086929 w 3950898"/>
                    <a:gd name="connsiteY115" fmla="*/ 1613139 h 4942935"/>
                    <a:gd name="connsiteX116" fmla="*/ 1121434 w 3950898"/>
                    <a:gd name="connsiteY116" fmla="*/ 1561381 h 4942935"/>
                    <a:gd name="connsiteX117" fmla="*/ 1155940 w 3950898"/>
                    <a:gd name="connsiteY117" fmla="*/ 1483743 h 4942935"/>
                    <a:gd name="connsiteX118" fmla="*/ 1164566 w 3950898"/>
                    <a:gd name="connsiteY118" fmla="*/ 1457864 h 4942935"/>
                    <a:gd name="connsiteX119" fmla="*/ 1173193 w 3950898"/>
                    <a:gd name="connsiteY119" fmla="*/ 1423358 h 4942935"/>
                    <a:gd name="connsiteX120" fmla="*/ 1190446 w 3950898"/>
                    <a:gd name="connsiteY120" fmla="*/ 1371600 h 4942935"/>
                    <a:gd name="connsiteX121" fmla="*/ 1181819 w 3950898"/>
                    <a:gd name="connsiteY121" fmla="*/ 1233577 h 4942935"/>
                    <a:gd name="connsiteX122" fmla="*/ 1173193 w 3950898"/>
                    <a:gd name="connsiteY122" fmla="*/ 1207698 h 4942935"/>
                    <a:gd name="connsiteX123" fmla="*/ 1155940 w 3950898"/>
                    <a:gd name="connsiteY123" fmla="*/ 1138686 h 4942935"/>
                    <a:gd name="connsiteX124" fmla="*/ 1121434 w 3950898"/>
                    <a:gd name="connsiteY124" fmla="*/ 1086928 h 4942935"/>
                    <a:gd name="connsiteX125" fmla="*/ 1095555 w 3950898"/>
                    <a:gd name="connsiteY125" fmla="*/ 1078301 h 4942935"/>
                    <a:gd name="connsiteX126" fmla="*/ 1052423 w 3950898"/>
                    <a:gd name="connsiteY126" fmla="*/ 1026543 h 4942935"/>
                    <a:gd name="connsiteX127" fmla="*/ 1000664 w 3950898"/>
                    <a:gd name="connsiteY127" fmla="*/ 1009290 h 4942935"/>
                    <a:gd name="connsiteX128" fmla="*/ 923027 w 3950898"/>
                    <a:gd name="connsiteY128" fmla="*/ 948905 h 4942935"/>
                    <a:gd name="connsiteX129" fmla="*/ 923027 w 3950898"/>
                    <a:gd name="connsiteY129" fmla="*/ 733245 h 4942935"/>
                    <a:gd name="connsiteX130" fmla="*/ 940280 w 3950898"/>
                    <a:gd name="connsiteY130" fmla="*/ 681486 h 4942935"/>
                    <a:gd name="connsiteX131" fmla="*/ 957532 w 3950898"/>
                    <a:gd name="connsiteY131" fmla="*/ 655607 h 4942935"/>
                    <a:gd name="connsiteX132" fmla="*/ 948906 w 3950898"/>
                    <a:gd name="connsiteY132" fmla="*/ 577969 h 4942935"/>
                    <a:gd name="connsiteX133" fmla="*/ 897147 w 3950898"/>
                    <a:gd name="connsiteY133" fmla="*/ 552090 h 4942935"/>
                    <a:gd name="connsiteX134" fmla="*/ 845389 w 3950898"/>
                    <a:gd name="connsiteY134" fmla="*/ 517584 h 4942935"/>
                    <a:gd name="connsiteX135" fmla="*/ 828136 w 3950898"/>
                    <a:gd name="connsiteY135" fmla="*/ 491705 h 4942935"/>
                    <a:gd name="connsiteX136" fmla="*/ 802257 w 3950898"/>
                    <a:gd name="connsiteY136" fmla="*/ 431320 h 4942935"/>
                    <a:gd name="connsiteX137" fmla="*/ 776378 w 3950898"/>
                    <a:gd name="connsiteY137" fmla="*/ 370935 h 4942935"/>
                    <a:gd name="connsiteX138" fmla="*/ 750498 w 3950898"/>
                    <a:gd name="connsiteY138" fmla="*/ 319177 h 4942935"/>
                    <a:gd name="connsiteX139" fmla="*/ 672861 w 3950898"/>
                    <a:gd name="connsiteY139" fmla="*/ 163901 h 4942935"/>
                    <a:gd name="connsiteX140" fmla="*/ 655608 w 3950898"/>
                    <a:gd name="connsiteY140" fmla="*/ 112143 h 4942935"/>
                    <a:gd name="connsiteX141" fmla="*/ 664234 w 3950898"/>
                    <a:gd name="connsiteY141" fmla="*/ 8626 h 4942935"/>
                    <a:gd name="connsiteX142" fmla="*/ 948906 w 3950898"/>
                    <a:gd name="connsiteY142" fmla="*/ 0 h 4942935"/>
                    <a:gd name="connsiteX143" fmla="*/ 3942272 w 3950898"/>
                    <a:gd name="connsiteY143" fmla="*/ 0 h 494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</a:cxnLst>
                  <a:rect l="l" t="t" r="r" b="b"/>
                  <a:pathLst>
                    <a:path w="3950898" h="4942935">
                      <a:moveTo>
                        <a:pt x="3942272" y="0"/>
                      </a:moveTo>
                      <a:cubicBezTo>
                        <a:pt x="3945147" y="1647645"/>
                        <a:pt x="3948023" y="3295290"/>
                        <a:pt x="3950898" y="4942935"/>
                      </a:cubicBezTo>
                      <a:lnTo>
                        <a:pt x="0" y="4942935"/>
                      </a:lnTo>
                      <a:lnTo>
                        <a:pt x="250166" y="4321834"/>
                      </a:lnTo>
                      <a:lnTo>
                        <a:pt x="370936" y="3968151"/>
                      </a:lnTo>
                      <a:lnTo>
                        <a:pt x="457200" y="4201064"/>
                      </a:lnTo>
                      <a:lnTo>
                        <a:pt x="560717" y="3554083"/>
                      </a:lnTo>
                      <a:cubicBezTo>
                        <a:pt x="580845" y="3525328"/>
                        <a:pt x="610002" y="3501117"/>
                        <a:pt x="621102" y="3467818"/>
                      </a:cubicBezTo>
                      <a:cubicBezTo>
                        <a:pt x="626853" y="3450565"/>
                        <a:pt x="633944" y="3433703"/>
                        <a:pt x="638355" y="3416060"/>
                      </a:cubicBezTo>
                      <a:lnTo>
                        <a:pt x="655608" y="3347049"/>
                      </a:lnTo>
                      <a:cubicBezTo>
                        <a:pt x="658483" y="3335547"/>
                        <a:pt x="660485" y="3323790"/>
                        <a:pt x="664234" y="3312543"/>
                      </a:cubicBezTo>
                      <a:lnTo>
                        <a:pt x="672861" y="3286664"/>
                      </a:lnTo>
                      <a:cubicBezTo>
                        <a:pt x="675736" y="3255034"/>
                        <a:pt x="679442" y="3223468"/>
                        <a:pt x="681487" y="3191773"/>
                      </a:cubicBezTo>
                      <a:cubicBezTo>
                        <a:pt x="685194" y="3134311"/>
                        <a:pt x="669243" y="3072911"/>
                        <a:pt x="690113" y="3019245"/>
                      </a:cubicBezTo>
                      <a:cubicBezTo>
                        <a:pt x="697359" y="3000612"/>
                        <a:pt x="757723" y="3048737"/>
                        <a:pt x="767751" y="3053751"/>
                      </a:cubicBezTo>
                      <a:cubicBezTo>
                        <a:pt x="775884" y="3057817"/>
                        <a:pt x="785004" y="3059502"/>
                        <a:pt x="793630" y="3062377"/>
                      </a:cubicBezTo>
                      <a:cubicBezTo>
                        <a:pt x="802257" y="3068128"/>
                        <a:pt x="811545" y="3072993"/>
                        <a:pt x="819510" y="3079630"/>
                      </a:cubicBezTo>
                      <a:cubicBezTo>
                        <a:pt x="828882" y="3087440"/>
                        <a:pt x="835238" y="3098742"/>
                        <a:pt x="845389" y="3105509"/>
                      </a:cubicBezTo>
                      <a:cubicBezTo>
                        <a:pt x="852955" y="3110553"/>
                        <a:pt x="862642" y="3111260"/>
                        <a:pt x="871268" y="3114135"/>
                      </a:cubicBezTo>
                      <a:cubicBezTo>
                        <a:pt x="888521" y="3125637"/>
                        <a:pt x="911525" y="3131388"/>
                        <a:pt x="923027" y="3148641"/>
                      </a:cubicBezTo>
                      <a:cubicBezTo>
                        <a:pt x="928778" y="3157267"/>
                        <a:pt x="932478" y="3167693"/>
                        <a:pt x="940280" y="3174520"/>
                      </a:cubicBezTo>
                      <a:cubicBezTo>
                        <a:pt x="955885" y="3188174"/>
                        <a:pt x="977376" y="3194364"/>
                        <a:pt x="992038" y="3209026"/>
                      </a:cubicBezTo>
                      <a:cubicBezTo>
                        <a:pt x="1011115" y="3228103"/>
                        <a:pt x="1019778" y="3240149"/>
                        <a:pt x="1043796" y="3252158"/>
                      </a:cubicBezTo>
                      <a:cubicBezTo>
                        <a:pt x="1051929" y="3256225"/>
                        <a:pt x="1061049" y="3257909"/>
                        <a:pt x="1069676" y="3260784"/>
                      </a:cubicBezTo>
                      <a:cubicBezTo>
                        <a:pt x="1110687" y="3288125"/>
                        <a:pt x="1085719" y="3274758"/>
                        <a:pt x="1147313" y="3295290"/>
                      </a:cubicBezTo>
                      <a:cubicBezTo>
                        <a:pt x="1155940" y="3298166"/>
                        <a:pt x="1165627" y="3298873"/>
                        <a:pt x="1173193" y="3303917"/>
                      </a:cubicBezTo>
                      <a:cubicBezTo>
                        <a:pt x="1247367" y="3353365"/>
                        <a:pt x="1153514" y="3294076"/>
                        <a:pt x="1224951" y="3329796"/>
                      </a:cubicBezTo>
                      <a:cubicBezTo>
                        <a:pt x="1234224" y="3334433"/>
                        <a:pt x="1241087" y="3343506"/>
                        <a:pt x="1250830" y="3347049"/>
                      </a:cubicBezTo>
                      <a:cubicBezTo>
                        <a:pt x="1273114" y="3355152"/>
                        <a:pt x="1297347" y="3356803"/>
                        <a:pt x="1319842" y="3364301"/>
                      </a:cubicBezTo>
                      <a:cubicBezTo>
                        <a:pt x="1430864" y="3401309"/>
                        <a:pt x="1317201" y="3365798"/>
                        <a:pt x="1414732" y="3390181"/>
                      </a:cubicBezTo>
                      <a:cubicBezTo>
                        <a:pt x="1423554" y="3392386"/>
                        <a:pt x="1431735" y="3396834"/>
                        <a:pt x="1440612" y="3398807"/>
                      </a:cubicBezTo>
                      <a:cubicBezTo>
                        <a:pt x="1457686" y="3402601"/>
                        <a:pt x="1475296" y="3403640"/>
                        <a:pt x="1492370" y="3407434"/>
                      </a:cubicBezTo>
                      <a:cubicBezTo>
                        <a:pt x="1501246" y="3409407"/>
                        <a:pt x="1509506" y="3413562"/>
                        <a:pt x="1518249" y="3416060"/>
                      </a:cubicBezTo>
                      <a:cubicBezTo>
                        <a:pt x="1529649" y="3419317"/>
                        <a:pt x="1541399" y="3421279"/>
                        <a:pt x="1552755" y="3424686"/>
                      </a:cubicBezTo>
                      <a:cubicBezTo>
                        <a:pt x="1570174" y="3429912"/>
                        <a:pt x="1587260" y="3436188"/>
                        <a:pt x="1604513" y="3441939"/>
                      </a:cubicBezTo>
                      <a:cubicBezTo>
                        <a:pt x="1613140" y="3444815"/>
                        <a:pt x="1622827" y="3445522"/>
                        <a:pt x="1630393" y="3450566"/>
                      </a:cubicBezTo>
                      <a:cubicBezTo>
                        <a:pt x="1647646" y="3462068"/>
                        <a:pt x="1662480" y="3478514"/>
                        <a:pt x="1682151" y="3485071"/>
                      </a:cubicBezTo>
                      <a:cubicBezTo>
                        <a:pt x="1742851" y="3505306"/>
                        <a:pt x="1667905" y="3478967"/>
                        <a:pt x="1742536" y="3510951"/>
                      </a:cubicBezTo>
                      <a:cubicBezTo>
                        <a:pt x="1750894" y="3514533"/>
                        <a:pt x="1759789" y="3516702"/>
                        <a:pt x="1768415" y="3519577"/>
                      </a:cubicBezTo>
                      <a:cubicBezTo>
                        <a:pt x="1844531" y="3570320"/>
                        <a:pt x="1722884" y="3492502"/>
                        <a:pt x="1846053" y="3554083"/>
                      </a:cubicBezTo>
                      <a:cubicBezTo>
                        <a:pt x="1857555" y="3559834"/>
                        <a:pt x="1868153" y="3567951"/>
                        <a:pt x="1880559" y="3571335"/>
                      </a:cubicBezTo>
                      <a:cubicBezTo>
                        <a:pt x="1900175" y="3576685"/>
                        <a:pt x="1920816" y="3577086"/>
                        <a:pt x="1940944" y="3579962"/>
                      </a:cubicBezTo>
                      <a:cubicBezTo>
                        <a:pt x="1949570" y="3582837"/>
                        <a:pt x="1958309" y="3585395"/>
                        <a:pt x="1966823" y="3588588"/>
                      </a:cubicBezTo>
                      <a:cubicBezTo>
                        <a:pt x="1981322" y="3594025"/>
                        <a:pt x="1995123" y="3601391"/>
                        <a:pt x="2009955" y="3605841"/>
                      </a:cubicBezTo>
                      <a:cubicBezTo>
                        <a:pt x="2051466" y="3618295"/>
                        <a:pt x="2122485" y="3620251"/>
                        <a:pt x="2156604" y="3623094"/>
                      </a:cubicBezTo>
                      <a:cubicBezTo>
                        <a:pt x="2168106" y="3625969"/>
                        <a:pt x="2179710" y="3628463"/>
                        <a:pt x="2191110" y="3631720"/>
                      </a:cubicBezTo>
                      <a:cubicBezTo>
                        <a:pt x="2199853" y="3634218"/>
                        <a:pt x="2207896" y="3640347"/>
                        <a:pt x="2216989" y="3640347"/>
                      </a:cubicBezTo>
                      <a:cubicBezTo>
                        <a:pt x="2389541" y="3640347"/>
                        <a:pt x="2562046" y="3634596"/>
                        <a:pt x="2734574" y="3631720"/>
                      </a:cubicBezTo>
                      <a:cubicBezTo>
                        <a:pt x="2848758" y="3617448"/>
                        <a:pt x="2767413" y="3632197"/>
                        <a:pt x="2829464" y="3614468"/>
                      </a:cubicBezTo>
                      <a:cubicBezTo>
                        <a:pt x="2847195" y="3609402"/>
                        <a:pt x="2872353" y="3605168"/>
                        <a:pt x="2889849" y="3597215"/>
                      </a:cubicBezTo>
                      <a:cubicBezTo>
                        <a:pt x="2913263" y="3586572"/>
                        <a:pt x="2937461" y="3576976"/>
                        <a:pt x="2958861" y="3562709"/>
                      </a:cubicBezTo>
                      <a:cubicBezTo>
                        <a:pt x="2992306" y="3540412"/>
                        <a:pt x="2974904" y="3548734"/>
                        <a:pt x="3010619" y="3536830"/>
                      </a:cubicBezTo>
                      <a:cubicBezTo>
                        <a:pt x="3059677" y="3487772"/>
                        <a:pt x="3012440" y="3527293"/>
                        <a:pt x="3062378" y="3502324"/>
                      </a:cubicBezTo>
                      <a:cubicBezTo>
                        <a:pt x="3129264" y="3468881"/>
                        <a:pt x="3049092" y="3498125"/>
                        <a:pt x="3114136" y="3476445"/>
                      </a:cubicBezTo>
                      <a:cubicBezTo>
                        <a:pt x="3122762" y="3467819"/>
                        <a:pt x="3130752" y="3458505"/>
                        <a:pt x="3140015" y="3450566"/>
                      </a:cubicBezTo>
                      <a:cubicBezTo>
                        <a:pt x="3150931" y="3441209"/>
                        <a:pt x="3164355" y="3434852"/>
                        <a:pt x="3174521" y="3424686"/>
                      </a:cubicBezTo>
                      <a:cubicBezTo>
                        <a:pt x="3184687" y="3414520"/>
                        <a:pt x="3192155" y="3401959"/>
                        <a:pt x="3200400" y="3390181"/>
                      </a:cubicBezTo>
                      <a:cubicBezTo>
                        <a:pt x="3212291" y="3373194"/>
                        <a:pt x="3223404" y="3355675"/>
                        <a:pt x="3234906" y="3338422"/>
                      </a:cubicBezTo>
                      <a:lnTo>
                        <a:pt x="3252159" y="3312543"/>
                      </a:lnTo>
                      <a:cubicBezTo>
                        <a:pt x="3257910" y="3295290"/>
                        <a:pt x="3265001" y="3278427"/>
                        <a:pt x="3269412" y="3260784"/>
                      </a:cubicBezTo>
                      <a:cubicBezTo>
                        <a:pt x="3291074" y="3174132"/>
                        <a:pt x="3279166" y="3214266"/>
                        <a:pt x="3303917" y="3140015"/>
                      </a:cubicBezTo>
                      <a:lnTo>
                        <a:pt x="3312544" y="3114135"/>
                      </a:lnTo>
                      <a:lnTo>
                        <a:pt x="3321170" y="3088256"/>
                      </a:lnTo>
                      <a:cubicBezTo>
                        <a:pt x="3318295" y="2918603"/>
                        <a:pt x="3317532" y="2748902"/>
                        <a:pt x="3312544" y="2579298"/>
                      </a:cubicBezTo>
                      <a:cubicBezTo>
                        <a:pt x="3311111" y="2530584"/>
                        <a:pt x="3309288" y="2513106"/>
                        <a:pt x="3295291" y="2475781"/>
                      </a:cubicBezTo>
                      <a:cubicBezTo>
                        <a:pt x="3289854" y="2461282"/>
                        <a:pt x="3283330" y="2447202"/>
                        <a:pt x="3278038" y="2432649"/>
                      </a:cubicBezTo>
                      <a:cubicBezTo>
                        <a:pt x="3271823" y="2415558"/>
                        <a:pt x="3268918" y="2397156"/>
                        <a:pt x="3260785" y="2380890"/>
                      </a:cubicBezTo>
                      <a:cubicBezTo>
                        <a:pt x="3255034" y="2369388"/>
                        <a:pt x="3249912" y="2357549"/>
                        <a:pt x="3243532" y="2346384"/>
                      </a:cubicBezTo>
                      <a:cubicBezTo>
                        <a:pt x="3232138" y="2326444"/>
                        <a:pt x="3218755" y="2308902"/>
                        <a:pt x="3200400" y="2294626"/>
                      </a:cubicBezTo>
                      <a:cubicBezTo>
                        <a:pt x="3178948" y="2277941"/>
                        <a:pt x="3141757" y="2253916"/>
                        <a:pt x="3114136" y="2242868"/>
                      </a:cubicBezTo>
                      <a:cubicBezTo>
                        <a:pt x="3097251" y="2236114"/>
                        <a:pt x="3062378" y="2225615"/>
                        <a:pt x="3062378" y="2225615"/>
                      </a:cubicBezTo>
                      <a:cubicBezTo>
                        <a:pt x="3016369" y="2156600"/>
                        <a:pt x="3076756" y="2239993"/>
                        <a:pt x="3019246" y="2182483"/>
                      </a:cubicBezTo>
                      <a:cubicBezTo>
                        <a:pt x="3011915" y="2175152"/>
                        <a:pt x="3008881" y="2164352"/>
                        <a:pt x="3001993" y="2156603"/>
                      </a:cubicBezTo>
                      <a:cubicBezTo>
                        <a:pt x="2952568" y="2101001"/>
                        <a:pt x="2963762" y="2102747"/>
                        <a:pt x="2898476" y="2096218"/>
                      </a:cubicBezTo>
                      <a:cubicBezTo>
                        <a:pt x="2829569" y="2089327"/>
                        <a:pt x="2691442" y="2078966"/>
                        <a:pt x="2691442" y="2078966"/>
                      </a:cubicBezTo>
                      <a:cubicBezTo>
                        <a:pt x="2658603" y="2072398"/>
                        <a:pt x="2610640" y="2061713"/>
                        <a:pt x="2579298" y="2061713"/>
                      </a:cubicBezTo>
                      <a:cubicBezTo>
                        <a:pt x="2469993" y="2061713"/>
                        <a:pt x="2360763" y="2067464"/>
                        <a:pt x="2251495" y="2070339"/>
                      </a:cubicBezTo>
                      <a:cubicBezTo>
                        <a:pt x="2177320" y="2119788"/>
                        <a:pt x="2271171" y="2060500"/>
                        <a:pt x="2199736" y="2096218"/>
                      </a:cubicBezTo>
                      <a:cubicBezTo>
                        <a:pt x="2190463" y="2100855"/>
                        <a:pt x="2183331" y="2109260"/>
                        <a:pt x="2173857" y="2113471"/>
                      </a:cubicBezTo>
                      <a:cubicBezTo>
                        <a:pt x="2157238" y="2120857"/>
                        <a:pt x="2139351" y="2124973"/>
                        <a:pt x="2122098" y="2130724"/>
                      </a:cubicBezTo>
                      <a:lnTo>
                        <a:pt x="2096219" y="2139351"/>
                      </a:lnTo>
                      <a:cubicBezTo>
                        <a:pt x="2087593" y="2142226"/>
                        <a:pt x="2078473" y="2143911"/>
                        <a:pt x="2070340" y="2147977"/>
                      </a:cubicBezTo>
                      <a:cubicBezTo>
                        <a:pt x="2019571" y="2173362"/>
                        <a:pt x="2048030" y="2161165"/>
                        <a:pt x="1984076" y="2182483"/>
                      </a:cubicBezTo>
                      <a:lnTo>
                        <a:pt x="1958196" y="2191109"/>
                      </a:lnTo>
                      <a:lnTo>
                        <a:pt x="1880559" y="2242868"/>
                      </a:lnTo>
                      <a:cubicBezTo>
                        <a:pt x="1871933" y="2248619"/>
                        <a:pt x="1864738" y="2257605"/>
                        <a:pt x="1854680" y="2260120"/>
                      </a:cubicBezTo>
                      <a:cubicBezTo>
                        <a:pt x="1843178" y="2262996"/>
                        <a:pt x="1831574" y="2265490"/>
                        <a:pt x="1820174" y="2268747"/>
                      </a:cubicBezTo>
                      <a:cubicBezTo>
                        <a:pt x="1811431" y="2271245"/>
                        <a:pt x="1803308" y="2276171"/>
                        <a:pt x="1794295" y="2277373"/>
                      </a:cubicBezTo>
                      <a:cubicBezTo>
                        <a:pt x="1759973" y="2281949"/>
                        <a:pt x="1725213" y="2282375"/>
                        <a:pt x="1690778" y="2286000"/>
                      </a:cubicBezTo>
                      <a:cubicBezTo>
                        <a:pt x="1590752" y="2296529"/>
                        <a:pt x="1668449" y="2290761"/>
                        <a:pt x="1587261" y="2303252"/>
                      </a:cubicBezTo>
                      <a:cubicBezTo>
                        <a:pt x="1564348" y="2306777"/>
                        <a:pt x="1541253" y="2309003"/>
                        <a:pt x="1518249" y="2311879"/>
                      </a:cubicBezTo>
                      <a:cubicBezTo>
                        <a:pt x="1509623" y="2314754"/>
                        <a:pt x="1500503" y="2316439"/>
                        <a:pt x="1492370" y="2320505"/>
                      </a:cubicBezTo>
                      <a:cubicBezTo>
                        <a:pt x="1483097" y="2325142"/>
                        <a:pt x="1476020" y="2333674"/>
                        <a:pt x="1466491" y="2337758"/>
                      </a:cubicBezTo>
                      <a:cubicBezTo>
                        <a:pt x="1455594" y="2342428"/>
                        <a:pt x="1443559" y="2343812"/>
                        <a:pt x="1431985" y="2346384"/>
                      </a:cubicBezTo>
                      <a:cubicBezTo>
                        <a:pt x="1417672" y="2349565"/>
                        <a:pt x="1403077" y="2351455"/>
                        <a:pt x="1388853" y="2355011"/>
                      </a:cubicBezTo>
                      <a:cubicBezTo>
                        <a:pt x="1380032" y="2357216"/>
                        <a:pt x="1371717" y="2361139"/>
                        <a:pt x="1362974" y="2363637"/>
                      </a:cubicBezTo>
                      <a:cubicBezTo>
                        <a:pt x="1351574" y="2366894"/>
                        <a:pt x="1339824" y="2368857"/>
                        <a:pt x="1328468" y="2372264"/>
                      </a:cubicBezTo>
                      <a:cubicBezTo>
                        <a:pt x="1311049" y="2377490"/>
                        <a:pt x="1291842" y="2379430"/>
                        <a:pt x="1276710" y="2389517"/>
                      </a:cubicBezTo>
                      <a:cubicBezTo>
                        <a:pt x="1240965" y="2413345"/>
                        <a:pt x="1260888" y="2404254"/>
                        <a:pt x="1216325" y="2415396"/>
                      </a:cubicBezTo>
                      <a:cubicBezTo>
                        <a:pt x="1142160" y="2464840"/>
                        <a:pt x="1235996" y="2405561"/>
                        <a:pt x="1164566" y="2441275"/>
                      </a:cubicBezTo>
                      <a:cubicBezTo>
                        <a:pt x="1107919" y="2469598"/>
                        <a:pt x="1175950" y="2453527"/>
                        <a:pt x="1086929" y="2475781"/>
                      </a:cubicBezTo>
                      <a:cubicBezTo>
                        <a:pt x="1075866" y="2478547"/>
                        <a:pt x="1038925" y="2486844"/>
                        <a:pt x="1026544" y="2493034"/>
                      </a:cubicBezTo>
                      <a:cubicBezTo>
                        <a:pt x="1017271" y="2497671"/>
                        <a:pt x="1009937" y="2505649"/>
                        <a:pt x="1000664" y="2510286"/>
                      </a:cubicBezTo>
                      <a:cubicBezTo>
                        <a:pt x="992531" y="2514352"/>
                        <a:pt x="982918" y="2514846"/>
                        <a:pt x="974785" y="2518913"/>
                      </a:cubicBezTo>
                      <a:cubicBezTo>
                        <a:pt x="965512" y="2523550"/>
                        <a:pt x="958435" y="2532082"/>
                        <a:pt x="948906" y="2536166"/>
                      </a:cubicBezTo>
                      <a:cubicBezTo>
                        <a:pt x="921971" y="2547709"/>
                        <a:pt x="854077" y="2550945"/>
                        <a:pt x="836763" y="2553418"/>
                      </a:cubicBezTo>
                      <a:cubicBezTo>
                        <a:pt x="822248" y="2555492"/>
                        <a:pt x="808008" y="2559169"/>
                        <a:pt x="793630" y="2562045"/>
                      </a:cubicBezTo>
                      <a:lnTo>
                        <a:pt x="698740" y="2553418"/>
                      </a:lnTo>
                      <a:lnTo>
                        <a:pt x="759125" y="1854679"/>
                      </a:lnTo>
                      <a:cubicBezTo>
                        <a:pt x="785004" y="1843177"/>
                        <a:pt x="811433" y="1832838"/>
                        <a:pt x="836763" y="1820173"/>
                      </a:cubicBezTo>
                      <a:cubicBezTo>
                        <a:pt x="846036" y="1815536"/>
                        <a:pt x="853168" y="1807131"/>
                        <a:pt x="862642" y="1802920"/>
                      </a:cubicBezTo>
                      <a:cubicBezTo>
                        <a:pt x="889638" y="1790922"/>
                        <a:pt x="920233" y="1784210"/>
                        <a:pt x="948906" y="1777041"/>
                      </a:cubicBezTo>
                      <a:cubicBezTo>
                        <a:pt x="966159" y="1765539"/>
                        <a:pt x="989162" y="1759788"/>
                        <a:pt x="1000664" y="1742535"/>
                      </a:cubicBezTo>
                      <a:cubicBezTo>
                        <a:pt x="1023668" y="1708030"/>
                        <a:pt x="1009291" y="1722407"/>
                        <a:pt x="1043796" y="1699403"/>
                      </a:cubicBezTo>
                      <a:cubicBezTo>
                        <a:pt x="1061124" y="1673411"/>
                        <a:pt x="1065167" y="1669666"/>
                        <a:pt x="1078302" y="1639018"/>
                      </a:cubicBezTo>
                      <a:cubicBezTo>
                        <a:pt x="1081884" y="1630660"/>
                        <a:pt x="1082513" y="1621088"/>
                        <a:pt x="1086929" y="1613139"/>
                      </a:cubicBezTo>
                      <a:cubicBezTo>
                        <a:pt x="1096999" y="1595013"/>
                        <a:pt x="1114877" y="1581052"/>
                        <a:pt x="1121434" y="1561381"/>
                      </a:cubicBezTo>
                      <a:cubicBezTo>
                        <a:pt x="1141966" y="1499786"/>
                        <a:pt x="1128599" y="1524754"/>
                        <a:pt x="1155940" y="1483743"/>
                      </a:cubicBezTo>
                      <a:cubicBezTo>
                        <a:pt x="1158815" y="1475117"/>
                        <a:pt x="1162068" y="1466607"/>
                        <a:pt x="1164566" y="1457864"/>
                      </a:cubicBezTo>
                      <a:cubicBezTo>
                        <a:pt x="1167823" y="1446464"/>
                        <a:pt x="1169786" y="1434714"/>
                        <a:pt x="1173193" y="1423358"/>
                      </a:cubicBezTo>
                      <a:cubicBezTo>
                        <a:pt x="1178419" y="1405939"/>
                        <a:pt x="1190446" y="1371600"/>
                        <a:pt x="1190446" y="1371600"/>
                      </a:cubicBezTo>
                      <a:cubicBezTo>
                        <a:pt x="1187570" y="1325592"/>
                        <a:pt x="1186645" y="1279421"/>
                        <a:pt x="1181819" y="1233577"/>
                      </a:cubicBezTo>
                      <a:cubicBezTo>
                        <a:pt x="1180867" y="1224534"/>
                        <a:pt x="1175398" y="1216519"/>
                        <a:pt x="1173193" y="1207698"/>
                      </a:cubicBezTo>
                      <a:cubicBezTo>
                        <a:pt x="1169718" y="1193800"/>
                        <a:pt x="1164901" y="1154815"/>
                        <a:pt x="1155940" y="1138686"/>
                      </a:cubicBezTo>
                      <a:cubicBezTo>
                        <a:pt x="1145870" y="1120560"/>
                        <a:pt x="1141105" y="1093486"/>
                        <a:pt x="1121434" y="1086928"/>
                      </a:cubicBezTo>
                      <a:lnTo>
                        <a:pt x="1095555" y="1078301"/>
                      </a:lnTo>
                      <a:cubicBezTo>
                        <a:pt x="1084817" y="1062194"/>
                        <a:pt x="1070004" y="1036310"/>
                        <a:pt x="1052423" y="1026543"/>
                      </a:cubicBezTo>
                      <a:cubicBezTo>
                        <a:pt x="1036525" y="1017711"/>
                        <a:pt x="1015796" y="1019378"/>
                        <a:pt x="1000664" y="1009290"/>
                      </a:cubicBezTo>
                      <a:cubicBezTo>
                        <a:pt x="938755" y="968017"/>
                        <a:pt x="963568" y="989446"/>
                        <a:pt x="923027" y="948905"/>
                      </a:cubicBezTo>
                      <a:cubicBezTo>
                        <a:pt x="895706" y="866949"/>
                        <a:pt x="904703" y="904261"/>
                        <a:pt x="923027" y="733245"/>
                      </a:cubicBezTo>
                      <a:cubicBezTo>
                        <a:pt x="924964" y="715162"/>
                        <a:pt x="930192" y="696618"/>
                        <a:pt x="940280" y="681486"/>
                      </a:cubicBezTo>
                      <a:lnTo>
                        <a:pt x="957532" y="655607"/>
                      </a:lnTo>
                      <a:cubicBezTo>
                        <a:pt x="954657" y="629728"/>
                        <a:pt x="957804" y="602440"/>
                        <a:pt x="948906" y="577969"/>
                      </a:cubicBezTo>
                      <a:cubicBezTo>
                        <a:pt x="943090" y="561974"/>
                        <a:pt x="908629" y="558469"/>
                        <a:pt x="897147" y="552090"/>
                      </a:cubicBezTo>
                      <a:cubicBezTo>
                        <a:pt x="879021" y="542020"/>
                        <a:pt x="845389" y="517584"/>
                        <a:pt x="845389" y="517584"/>
                      </a:cubicBezTo>
                      <a:cubicBezTo>
                        <a:pt x="839638" y="508958"/>
                        <a:pt x="832220" y="501234"/>
                        <a:pt x="828136" y="491705"/>
                      </a:cubicBezTo>
                      <a:cubicBezTo>
                        <a:pt x="794712" y="413715"/>
                        <a:pt x="845574" y="496296"/>
                        <a:pt x="802257" y="431320"/>
                      </a:cubicBezTo>
                      <a:cubicBezTo>
                        <a:pt x="784303" y="359510"/>
                        <a:pt x="806163" y="430507"/>
                        <a:pt x="776378" y="370935"/>
                      </a:cubicBezTo>
                      <a:cubicBezTo>
                        <a:pt x="740670" y="299518"/>
                        <a:pt x="799933" y="393328"/>
                        <a:pt x="750498" y="319177"/>
                      </a:cubicBezTo>
                      <a:cubicBezTo>
                        <a:pt x="730650" y="160382"/>
                        <a:pt x="777828" y="193892"/>
                        <a:pt x="672861" y="163901"/>
                      </a:cubicBezTo>
                      <a:cubicBezTo>
                        <a:pt x="667110" y="146648"/>
                        <a:pt x="654098" y="130266"/>
                        <a:pt x="655608" y="112143"/>
                      </a:cubicBezTo>
                      <a:lnTo>
                        <a:pt x="664234" y="8626"/>
                      </a:lnTo>
                      <a:lnTo>
                        <a:pt x="948906" y="0"/>
                      </a:lnTo>
                      <a:lnTo>
                        <a:pt x="3942272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rgbClr val="6C320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" name="Group 17"/>
              <p:cNvGrpSpPr>
                <a:grpSpLocks noChangeAspect="1"/>
              </p:cNvGrpSpPr>
              <p:nvPr/>
            </p:nvGrpSpPr>
            <p:grpSpPr>
              <a:xfrm rot="577686" flipH="1">
                <a:off x="6567255" y="3894618"/>
                <a:ext cx="823574" cy="1234590"/>
                <a:chOff x="4182856" y="1440138"/>
                <a:chExt cx="2669095" cy="4401048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0981606">
                  <a:off x="4182856" y="2196034"/>
                  <a:ext cx="2669095" cy="3645152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038700" y="1479266"/>
                  <a:ext cx="181340" cy="181340"/>
                </a:xfrm>
                <a:prstGeom prst="rect">
                  <a:avLst/>
                </a:prstGeom>
              </p:spPr>
            </p:pic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85853" y="1914672"/>
                  <a:ext cx="144000" cy="14400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04410" y="2228386"/>
                  <a:ext cx="108000" cy="108000"/>
                </a:xfrm>
                <a:prstGeom prst="rect">
                  <a:avLst/>
                </a:prstGeom>
              </p:spPr>
            </p:pic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076443" y="2467719"/>
                  <a:ext cx="72000" cy="72000"/>
                </a:xfrm>
                <a:prstGeom prst="rect">
                  <a:avLst/>
                </a:prstGeom>
              </p:spPr>
            </p:pic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93853" y="2745117"/>
                  <a:ext cx="36000" cy="36000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522582" y="1440138"/>
                  <a:ext cx="181340" cy="1813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61332" y="4240152"/>
              <a:ext cx="1228896" cy="752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54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Underwater cave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92501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do you think about the pressure in the cave?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at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as pressure at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80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is bigger at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the open sea.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is bigger at </a:t>
            </a:r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the cave.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66364" y="779057"/>
            <a:ext cx="4239486" cy="2698156"/>
            <a:chOff x="4466364" y="779057"/>
            <a:chExt cx="4239486" cy="26981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6364" y="779057"/>
              <a:ext cx="4239486" cy="2698156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5081616" y="2048269"/>
              <a:ext cx="360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491591" y="2051726"/>
              <a:ext cx="3545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2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Underwater cave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925019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b.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What is the best reason for your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depends on how much water is above that point.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Pressure depends on depth.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is more concentrated here.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66364" y="779057"/>
            <a:ext cx="4239486" cy="2698156"/>
            <a:chOff x="4466364" y="779057"/>
            <a:chExt cx="4239486" cy="26981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6364" y="779057"/>
              <a:ext cx="4239486" cy="2698156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5081616" y="2048269"/>
              <a:ext cx="360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7491591" y="2051726"/>
              <a:ext cx="3545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02383" y="555244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7198" y="56377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39" y="563544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has more freedom to move here.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17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378</TotalTime>
  <Words>90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2019-11-07T09:38:30Z</dcterms:created>
  <dcterms:modified xsi:type="dcterms:W3CDTF">2019-11-07T15:56:49Z</dcterms:modified>
</cp:coreProperties>
</file>